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  <p:sldId id="310" r:id="rId29"/>
    <p:sldId id="309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8"/>
    <p:restoredTop sz="96291"/>
  </p:normalViewPr>
  <p:slideViewPr>
    <p:cSldViewPr snapToGrid="0" snapToObjects="1">
      <p:cViewPr>
        <p:scale>
          <a:sx n="177" d="100"/>
          <a:sy n="177" d="100"/>
        </p:scale>
        <p:origin x="1176" y="-4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75922</TotalTime>
  <Words>227</Words>
  <Application>Microsoft Macintosh PowerPoint</Application>
  <PresentationFormat>Letter Paper (8.5x11 in)</PresentationFormat>
  <Paragraphs>107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132</cp:revision>
  <cp:lastPrinted>2015-10-26T03:25:37Z</cp:lastPrinted>
  <dcterms:created xsi:type="dcterms:W3CDTF">2015-08-07T02:04:10Z</dcterms:created>
  <dcterms:modified xsi:type="dcterms:W3CDTF">2015-11-06T23:47:08Z</dcterms:modified>
</cp:coreProperties>
</file>